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63" r:id="rId2"/>
    <p:sldId id="26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8FA60-1ABB-455C-97A3-F84D2BE77926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966E-2043-4D95-9BDC-86182E43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1440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Me llamo _______ Clase 702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La fecha es el 23 de </a:t>
            </a:r>
            <a:r>
              <a:rPr lang="en-US" sz="4000" dirty="0" err="1" smtClean="0">
                <a:solidFill>
                  <a:srgbClr val="0070C0"/>
                </a:solidFill>
              </a:rPr>
              <a:t>abril</a:t>
            </a:r>
            <a:r>
              <a:rPr lang="en-US" sz="4000" dirty="0" smtClean="0">
                <a:solidFill>
                  <a:srgbClr val="0070C0"/>
                </a:solidFill>
              </a:rPr>
              <a:t> del 2015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72a: </a:t>
            </a: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examina</a:t>
            </a:r>
            <a:r>
              <a:rPr lang="en-US" dirty="0" smtClean="0"/>
              <a:t> el medico?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mi _____ gust____ la carne.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¿A </a:t>
            </a:r>
            <a:r>
              <a:rPr lang="en-US" dirty="0" err="1" smtClean="0"/>
              <a:t>ti</a:t>
            </a:r>
            <a:r>
              <a:rPr lang="en-US" dirty="0" smtClean="0"/>
              <a:t> _____ gust____ los </a:t>
            </a:r>
            <a:r>
              <a:rPr lang="en-US" dirty="0" err="1" smtClean="0"/>
              <a:t>vegetales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mi _____ gust____ </a:t>
            </a:r>
            <a:r>
              <a:rPr lang="en-US" dirty="0" err="1" smtClean="0"/>
              <a:t>las</a:t>
            </a:r>
            <a:r>
              <a:rPr lang="en-US" dirty="0" smtClean="0"/>
              <a:t> papas.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 a </a:t>
            </a:r>
            <a:r>
              <a:rPr lang="en-US" dirty="0" err="1" smtClean="0"/>
              <a:t>ti</a:t>
            </a:r>
            <a:r>
              <a:rPr lang="en-US" dirty="0" smtClean="0"/>
              <a:t> _____ </a:t>
            </a:r>
            <a:r>
              <a:rPr lang="en-US" dirty="0" err="1" smtClean="0"/>
              <a:t>gust____la</a:t>
            </a:r>
            <a:r>
              <a:rPr lang="en-US" dirty="0" smtClean="0"/>
              <a:t> </a:t>
            </a:r>
            <a:r>
              <a:rPr lang="en-US" dirty="0" err="1" smtClean="0"/>
              <a:t>ensalada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TAREA 70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045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MIRAR GRAMATICA EN VIVO</a:t>
            </a:r>
          </a:p>
          <a:p>
            <a:r>
              <a:rPr lang="es-ES_tradnl" dirty="0" smtClean="0"/>
              <a:t>Tomar apuntes activos</a:t>
            </a:r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r>
              <a:rPr lang="es-ES_tradnl" dirty="0" err="1" smtClean="0"/>
              <a:t>Study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Quiz</a:t>
            </a:r>
            <a:r>
              <a:rPr lang="es-ES_tradnl" dirty="0" smtClean="0"/>
              <a:t> 3 Capitulo 3 </a:t>
            </a:r>
            <a:r>
              <a:rPr lang="es-ES_tradnl" dirty="0" err="1" smtClean="0"/>
              <a:t>on</a:t>
            </a:r>
            <a:r>
              <a:rPr lang="es-ES_tradnl" smtClean="0"/>
              <a:t> FRIDAY!!</a:t>
            </a:r>
            <a:endParaRPr lang="es-ES_tradnl" dirty="0" smtClean="0"/>
          </a:p>
          <a:p>
            <a:pPr lvl="1"/>
            <a:r>
              <a:rPr lang="es-ES_tradnl" dirty="0" smtClean="0"/>
              <a:t>SER / ESTAR VERBS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048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_tradnl" kern="0" smtClean="0">
                <a:solidFill>
                  <a:srgbClr val="FF0000"/>
                </a:solidFill>
              </a:rPr>
              <a:t>Tarea </a:t>
            </a:r>
            <a:r>
              <a:rPr lang="es-ES_tradnl" kern="0" smtClean="0">
                <a:solidFill>
                  <a:srgbClr val="FF0000"/>
                </a:solidFill>
              </a:rPr>
              <a:t>72a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752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6280</TotalTime>
  <Words>87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 Clase 702 La fecha es el 23 de abril del 2015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23</cp:revision>
  <cp:lastPrinted>2015-04-23T15:39:56Z</cp:lastPrinted>
  <dcterms:created xsi:type="dcterms:W3CDTF">2015-03-17T21:58:59Z</dcterms:created>
  <dcterms:modified xsi:type="dcterms:W3CDTF">2015-04-28T19:19:56Z</dcterms:modified>
</cp:coreProperties>
</file>